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8"/>
  </p:notesMasterIdLst>
  <p:handoutMasterIdLst>
    <p:handoutMasterId r:id="rId9"/>
  </p:handoutMasterIdLst>
  <p:sldIdLst>
    <p:sldId id="261" r:id="rId6"/>
    <p:sldId id="262" r:id="rId7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63" d="100"/>
          <a:sy n="63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24.02.2020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24.02.2020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Serial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ethernet </a:t>
            </a:r>
            <a:r>
              <a:rPr lang="en-US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9278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204</TotalTime>
  <Words>10</Words>
  <Application>Microsoft Office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7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Communications</vt:lpstr>
      <vt:lpstr>Industrial Controls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22</cp:revision>
  <dcterms:created xsi:type="dcterms:W3CDTF">2019-09-25T18:28:14Z</dcterms:created>
  <dcterms:modified xsi:type="dcterms:W3CDTF">2020-02-24T21:31:14Z</dcterms:modified>
</cp:coreProperties>
</file>